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88" r:id="rId22"/>
    <p:sldId id="290" r:id="rId23"/>
    <p:sldId id="291" r:id="rId24"/>
    <p:sldId id="287" r:id="rId25"/>
    <p:sldId id="282" r:id="rId26"/>
    <p:sldId id="286" r:id="rId27"/>
    <p:sldId id="271" r:id="rId28"/>
    <p:sldId id="257" r:id="rId29"/>
    <p:sldId id="284" r:id="rId30"/>
    <p:sldId id="281" r:id="rId31"/>
    <p:sldId id="273"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a:t>
            </a:r>
            <a:r>
              <a:rPr lang="ja-JP" altLang="en-US" dirty="0" smtClean="0"/>
              <a:t>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a:t>
            </a:r>
            <a:r>
              <a:rPr lang="ja-JP" altLang="en-US" dirty="0" smtClean="0"/>
              <a:t>は、以下</a:t>
            </a:r>
            <a:r>
              <a:rPr lang="ja-JP" altLang="en-US" dirty="0" smtClean="0"/>
              <a:t>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7823895" cy="729386"/>
          </a:xfrm>
        </p:spPr>
        <p:txBody>
          <a:bodyPr>
            <a:normAutofit fontScale="90000"/>
          </a:bodyPr>
          <a:lstStyle/>
          <a:p>
            <a:r>
              <a:rPr lang="en-US" altLang="ja-JP" b="1" dirty="0"/>
              <a:t>RQ2. </a:t>
            </a:r>
            <a:r>
              <a:rPr lang="en-US" altLang="ja-JP" dirty="0" err="1"/>
              <a:t>SuiteRec</a:t>
            </a:r>
            <a:r>
              <a:rPr lang="ja-JP" altLang="en-US" dirty="0"/>
              <a:t>は、テストコード作成を</a:t>
            </a:r>
            <a:r>
              <a:rPr lang="ja-JP" altLang="en-US" dirty="0" smtClean="0"/>
              <a:t>削減</a:t>
            </a:r>
            <a:r>
              <a:rPr lang="en-US" altLang="ja-JP" dirty="0" smtClean="0"/>
              <a:t/>
            </a:r>
            <a:br>
              <a:rPr lang="en-US" altLang="ja-JP" dirty="0" smtClean="0"/>
            </a:br>
            <a:r>
              <a:rPr lang="en-US" altLang="ja-JP" dirty="0" smtClean="0"/>
              <a:t>        </a:t>
            </a:r>
            <a:r>
              <a:rPr lang="ja-JP" altLang="en-US" dirty="0" smtClean="0"/>
              <a:t>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007663641"/>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a:t>
            </a:r>
            <a:r>
              <a:rPr kumimoji="1" lang="ja-JP" altLang="en-US" sz="2000" dirty="0" smtClean="0">
                <a:latin typeface="メイリオ" panose="020B0604030504040204" pitchFamily="50" charset="-128"/>
                <a:ea typeface="メイリオ" panose="020B0604030504040204" pitchFamily="50" charset="-128"/>
              </a:rPr>
              <a:t>は無駄なテストを作成する</a:t>
            </a:r>
            <a:r>
              <a:rPr kumimoji="1" lang="ja-JP" altLang="en-US" sz="2000" dirty="0" smtClean="0">
                <a:latin typeface="メイリオ" panose="020B0604030504040204" pitchFamily="50" charset="-128"/>
                <a:ea typeface="メイリオ" panose="020B0604030504040204" pitchFamily="50" charset="-128"/>
              </a:rPr>
              <a:t>のに時間</a:t>
            </a:r>
            <a:r>
              <a:rPr kumimoji="1" lang="ja-JP" altLang="en-US" sz="2000" dirty="0" smtClean="0">
                <a:latin typeface="メイリオ" panose="020B0604030504040204" pitchFamily="50" charset="-128"/>
                <a:ea typeface="メイリオ" panose="020B0604030504040204" pitchFamily="50" charset="-128"/>
              </a:rPr>
              <a:t>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a:t>
            </a:r>
            <a:r>
              <a:rPr lang="ja-JP" altLang="en-US" sz="2400" dirty="0" smtClean="0"/>
              <a:t>ツールの有用性を定量的</a:t>
            </a:r>
            <a:r>
              <a:rPr lang="ja-JP" altLang="en-US" sz="2400" dirty="0" smtClean="0"/>
              <a:t>・定性的に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a:t>
            </a:r>
            <a:r>
              <a:rPr kumimoji="1" lang="en-US" altLang="ja-JP" sz="3200" b="1" dirty="0" smtClean="0">
                <a:latin typeface="メイリオ" panose="020B0604030504040204" pitchFamily="50" charset="-128"/>
                <a:ea typeface="メイリオ" panose="020B0604030504040204" pitchFamily="50" charset="-128"/>
              </a:rPr>
              <a:t>C0</a:t>
            </a:r>
            <a:endParaRPr kumimoji="1" lang="en-US" altLang="ja-JP" sz="3200" b="1"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a:t>
                      </a:r>
                      <a:r>
                        <a:rPr kumimoji="1" lang="ja-JP" altLang="en-US" dirty="0" smtClean="0">
                          <a:latin typeface="メイリオ" panose="020B0604030504040204" pitchFamily="50" charset="-128"/>
                          <a:ea typeface="メイリオ" panose="020B0604030504040204" pitchFamily="50" charset="-128"/>
                        </a:rPr>
                        <a:t>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a:t>
                      </a:r>
                      <a:r>
                        <a:rPr kumimoji="1" lang="ja-JP" altLang="en-US" dirty="0" smtClean="0">
                          <a:latin typeface="メイリオ" panose="020B0604030504040204" pitchFamily="50" charset="-128"/>
                          <a:ea typeface="メイリオ" panose="020B0604030504040204" pitchFamily="50" charset="-128"/>
                        </a:rPr>
                        <a:t>変更</a:t>
                      </a:r>
                      <a:r>
                        <a:rPr kumimoji="1" lang="ja-JP" altLang="en-US" dirty="0" smtClean="0">
                          <a:latin typeface="メイリオ" panose="020B0604030504040204" pitchFamily="50" charset="-128"/>
                          <a:ea typeface="メイリオ" panose="020B0604030504040204" pitchFamily="50" charset="-128"/>
                        </a:rPr>
                        <a:t>し、計算</a:t>
                      </a:r>
                      <a:r>
                        <a:rPr kumimoji="1" lang="ja-JP" altLang="en-US" dirty="0" smtClean="0">
                          <a:latin typeface="メイリオ" panose="020B0604030504040204" pitchFamily="50" charset="-128"/>
                          <a:ea typeface="メイリオ" panose="020B0604030504040204" pitchFamily="50" charset="-128"/>
                        </a:rPr>
                        <a:t>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a:t>
            </a:r>
            <a:r>
              <a:rPr lang="ja-JP" altLang="en-US" dirty="0" smtClean="0"/>
              <a:t>を</a:t>
            </a:r>
            <a:r>
              <a:rPr lang="ja-JP" altLang="en-US" dirty="0" smtClean="0"/>
              <a:t>どの程度</a:t>
            </a:r>
            <a:r>
              <a:rPr lang="ja-JP" altLang="en-US" dirty="0" smtClean="0"/>
              <a:t>支援</a:t>
            </a:r>
            <a:r>
              <a:rPr lang="ja-JP" altLang="en-US" dirty="0" smtClean="0"/>
              <a:t>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a:t>
            </a:r>
            <a:r>
              <a:rPr lang="ja-JP" altLang="en-US" sz="3000" dirty="0" smtClean="0"/>
              <a:t>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a:t>
            </a:r>
            <a:r>
              <a:rPr kumimoji="1" lang="ja-JP" altLang="en-US" sz="2000" dirty="0" smtClean="0">
                <a:latin typeface="メイリオ" panose="020B0604030504040204" pitchFamily="50" charset="-128"/>
                <a:ea typeface="メイリオ" panose="020B0604030504040204" pitchFamily="50" charset="-128"/>
              </a:rPr>
              <a:t>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a:t>
            </a:r>
            <a:r>
              <a:rPr lang="ja-JP" altLang="en-US" dirty="0" smtClean="0"/>
              <a:t>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734211" y="6211082"/>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10217</TotalTime>
  <Words>3324</Words>
  <Application>Microsoft Office PowerPoint</Application>
  <PresentationFormat>ワイド画面</PresentationFormat>
  <Paragraphs>497</Paragraphs>
  <Slides>31</Slides>
  <Notes>13</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Meiryo UI</vt:lpstr>
      <vt:lpstr>ＭＳ Ｐゴシック</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         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カバレッジの種類</vt:lpstr>
      <vt:lpstr>ソースコードデータベース</vt:lpstr>
      <vt:lpstr>テストコードデータベース</vt:lpstr>
      <vt:lpstr>Step2: テストコードの検索</vt:lpstr>
      <vt:lpstr>評価実験</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76</cp:revision>
  <dcterms:created xsi:type="dcterms:W3CDTF">2020-01-21T13:07:49Z</dcterms:created>
  <dcterms:modified xsi:type="dcterms:W3CDTF">2020-01-29T06:10:22Z</dcterms:modified>
</cp:coreProperties>
</file>